
<file path=[Content_Types].xml><?xml version="1.0" encoding="utf-8"?>
<Types xmlns="http://schemas.openxmlformats.org/package/2006/content-types">
  <Default Extension="avi" ContentType="video/x-msvideo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avi>
</file>

<file path=ppt/media/media2.avi>
</file>

<file path=ppt/media/media3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8D29A-04C7-4098-965A-6DADFCF33A4E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DB7D6-DF95-4E16-BD00-8B650FBEEB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3211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DB7D6-DF95-4E16-BD00-8B650FBEEB9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85446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DB7D6-DF95-4E16-BD00-8B650FBEEB9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3125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53DB7D6-DF95-4E16-BD00-8B650FBEEB9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6575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221FA3-CC80-4F41-97BB-5306AA1D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4AC7892B-EEE7-4FCF-B4C1-77D8C8CEB9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D4C0282-C641-481B-A821-01F89377BF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532993-1F13-4EEE-B970-C07A620A51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2D0344F-8D50-4BF7-815A-9158B5C5F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43436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AF3B8A-F663-4E51-91FA-13173038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ECD23A2-0DC0-4347-9F44-2D998EEB94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80FDC4-CB8C-496D-943F-8E85CBD59A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57448F-69C3-44EB-8256-55016EA51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3E2CD41-5471-40D6-B680-9EBDCB587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6190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5FECD65-3973-4B0E-BDA2-9B7C345E14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1E675C1-A005-43FE-B222-ACA991F18E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C44AED-982C-4FCC-BBAC-BBEDF3162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6ECED4-DB71-4DA3-8A90-BB4E196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2BAFE8-BDEF-4EAA-A0E8-6BE69EF4D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56750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B599FC0-26BD-4199-A94D-F4AB311E76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86F515B-67E7-4E12-A954-BB99E77E89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D188DA-B4C0-4184-9987-38902AE253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A49EDE-E00C-41A5-B510-45463B97F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97CA282-5075-48E2-8023-73827E558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0351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0A868A-A597-4173-8591-40571FB7F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4F04A2C-41DD-4FB5-A046-1A75F4FE86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4615942-02FD-43B0-995F-4A601F60A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EABD465-9CDD-42D2-A39D-E0616DC7A0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A65A41-07E7-48B9-B6CD-0A8A10801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3360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7FDDE3-38B6-41D8-B89F-753F890A05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807904-3F1F-48A3-92EF-8D7D618F8E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C1C247-C8C7-4F00-8890-B00D64D0DE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9507387-C75E-4BCE-9D8F-9F376F3B4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EA2EE8B-BA4F-434D-8347-AB7027609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9D1537-6EE8-421A-BF7C-D46D2BC72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2541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A4E63BB-69AB-4687-8517-5C412C5CA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F128972-ADF2-4916-B55E-D826F79FD3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74B6410-0319-42FC-8757-4BCFA8F8ADD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322BD24-7735-40CB-AFD1-B282CDB5B4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3201EE8-12D2-49E7-BF62-9F02760A20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DEB5A2C-F045-4F03-8E87-A8D0B2A53A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DFEC6FF-5BA9-4A3E-BF67-E860782EF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FFB8259-6E32-445E-8A16-F0165EA834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1109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977754-1D79-4524-A5B5-13E157497F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083A8F9-656F-4677-BFFE-2C82EE4DA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82FC02D-0C3C-4497-8BE1-F1F822DDB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2CD5003-36A6-48AF-AE32-A6065FF53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46217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C2AD606-72E4-4B13-8DDF-783FBC866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38C3E37-72C7-42D5-9F26-2F4C4C5F5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4EF90EC-6DF6-4AC7-8E96-DF02AA641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1505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2621BF0-3248-44A6-B891-547CED54E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56DE1E-C340-4C95-ACA2-013BD0956E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64505C5-C236-4C8D-A2DB-B2722CC081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C63B5BD-B44F-4EDE-96EE-41E01C504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E55ACBC-9039-4C7D-B2F9-6BFCB3ECA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9D2DE0-328F-4BBD-B828-43F8E85AE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2158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45804B-D0B0-4983-A126-8480481D69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D592523-8958-4AB5-816B-83E7767944B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5C67B6D-438D-4266-8EFE-1865389889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B5BD2C-3FF9-4179-B6A0-939FE98E4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316E32F-ED80-4C24-AA18-2F4DE4369E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C8C6C17-640C-40E5-A621-CE0375F2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072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C27C782-6B7A-4304-8B8F-91DFB65F4D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7954A5-6752-41B0-BBB5-893A495DBD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6099F99-787C-4CAB-9E49-C0D7EFDD89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1C628D-A5D6-4D33-A1AB-96AA702F4E68}" type="datetimeFigureOut">
              <a:rPr lang="zh-CN" altLang="en-US" smtClean="0"/>
              <a:t>2023/3/22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99301B1-5E11-42B6-BF3B-F272E65E10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D86012-FF8E-4986-BAC3-8545F0D693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110F2F-7744-47BC-96C9-3F244CF468A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2127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avi"/><Relationship Id="rId1" Type="http://schemas.microsoft.com/office/2007/relationships/media" Target="../media/media2.avi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E7A2DE46-2584-46EA-939B-0A2A3730C732}"/>
              </a:ext>
            </a:extLst>
          </p:cNvPr>
          <p:cNvSpPr txBox="1"/>
          <p:nvPr/>
        </p:nvSpPr>
        <p:spPr>
          <a:xfrm>
            <a:off x="756821" y="444754"/>
            <a:ext cx="789890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1800" b="0" i="0" u="none" strike="noStrike" baseline="0" dirty="0">
                <a:latin typeface="AdvOT1ef757c0"/>
              </a:rPr>
              <a:t>the residuals of the N</a:t>
            </a:r>
            <a:r>
              <a:rPr lang="en-US" altLang="zh-CN" sz="1800" b="0" i="0" u="none" strike="noStrike" baseline="0" dirty="0">
                <a:latin typeface="AdvPSTim"/>
              </a:rPr>
              <a:t>–</a:t>
            </a:r>
            <a:r>
              <a:rPr lang="en-US" altLang="zh-CN" sz="1800" b="0" i="0" u="none" strike="noStrike" baseline="0" dirty="0">
                <a:latin typeface="AdvOT1ef757c0"/>
              </a:rPr>
              <a:t>S equations can be expressed by the network as</a:t>
            </a:r>
            <a:r>
              <a:rPr lang="zh-CN" altLang="en-US" sz="1800" b="0" i="0" u="none" strike="noStrike" baseline="0" dirty="0">
                <a:latin typeface="AdvOT1ef757c0"/>
              </a:rPr>
              <a:t>：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E536FD0-65E0-4D5D-A8A2-43BC0BF6F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116" y="934398"/>
            <a:ext cx="6221767" cy="2246091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B5D823DA-16D4-41D6-9D9C-E8870784ED33}"/>
              </a:ext>
            </a:extLst>
          </p:cNvPr>
          <p:cNvSpPr txBox="1"/>
          <p:nvPr/>
        </p:nvSpPr>
        <p:spPr>
          <a:xfrm>
            <a:off x="845597" y="3553877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i="0" u="none" strike="noStrike" baseline="0" dirty="0">
                <a:latin typeface="AdvOT1ef757c0"/>
              </a:rPr>
              <a:t>2D Taylor</a:t>
            </a:r>
            <a:r>
              <a:rPr lang="en-US" altLang="zh-CN" sz="1800" b="0" i="0" u="none" strike="noStrike" baseline="0" dirty="0">
                <a:latin typeface="AdvOT1ef757c0+20"/>
              </a:rPr>
              <a:t>’</a:t>
            </a:r>
            <a:r>
              <a:rPr lang="en-US" altLang="zh-CN" sz="1800" b="0" i="0" u="none" strike="noStrike" baseline="0" dirty="0">
                <a:latin typeface="AdvOT1ef757c0"/>
              </a:rPr>
              <a:t>s decaying vortices</a:t>
            </a:r>
            <a:r>
              <a:rPr lang="zh-CN" altLang="en-US" sz="1800" b="0" i="0" u="none" strike="noStrike" baseline="0" dirty="0">
                <a:latin typeface="AdvOT1ef757c0"/>
              </a:rPr>
              <a:t>：</a:t>
            </a:r>
            <a:r>
              <a:rPr lang="en-US" altLang="zh-CN" sz="1800" b="0" i="0" u="none" strike="noStrike" baseline="0" dirty="0">
                <a:latin typeface="AdvOT1ef757c0"/>
              </a:rPr>
              <a:t>(An analytic solution)</a:t>
            </a:r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4062879B-98CE-43DE-8478-6EF0DE4FF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3251" y="3923209"/>
            <a:ext cx="6339374" cy="176422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93F55140-79ED-42FD-8B2F-4C68D5C49B8C}"/>
              </a:ext>
            </a:extLst>
          </p:cNvPr>
          <p:cNvSpPr txBox="1"/>
          <p:nvPr/>
        </p:nvSpPr>
        <p:spPr>
          <a:xfrm>
            <a:off x="845597" y="6260872"/>
            <a:ext cx="1105935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b="0" i="0" u="none" strike="noStrike" baseline="0" dirty="0">
                <a:latin typeface="AdvOT1ef757c0"/>
              </a:rPr>
              <a:t>The computation is carried out in the domain of 0&lt;</a:t>
            </a:r>
            <a:r>
              <a:rPr lang="en-US" altLang="zh-CN" sz="1600" b="0" i="0" u="none" strike="noStrike" baseline="0" dirty="0">
                <a:latin typeface="AdvOT7d6df7ab.I"/>
              </a:rPr>
              <a:t>x</a:t>
            </a:r>
            <a:r>
              <a:rPr lang="en-US" altLang="zh-CN" sz="1600" dirty="0">
                <a:latin typeface="AdvP4C4E51"/>
              </a:rPr>
              <a:t>, </a:t>
            </a:r>
            <a:r>
              <a:rPr lang="en-US" altLang="zh-CN" sz="1600" b="0" i="0" u="none" strike="noStrike" baseline="0" dirty="0">
                <a:latin typeface="AdvOT7d6df7ab.I"/>
              </a:rPr>
              <a:t>y&lt;</a:t>
            </a:r>
            <a:r>
              <a:rPr lang="en-US" altLang="zh-CN" sz="1600" b="0" i="0" u="none" strike="noStrike" baseline="0" dirty="0">
                <a:latin typeface="AdvOT1ef757c0"/>
              </a:rPr>
              <a:t>2</a:t>
            </a:r>
            <a:r>
              <a:rPr lang="en-US" altLang="zh-CN" sz="1600" b="0" i="0" u="none" strike="noStrike" baseline="0" dirty="0">
                <a:latin typeface="AdvPSMP10"/>
              </a:rPr>
              <a:t>pi</a:t>
            </a:r>
            <a:r>
              <a:rPr lang="en-US" altLang="zh-CN" sz="1600" b="0" i="0" u="none" strike="noStrike" baseline="0" dirty="0">
                <a:latin typeface="AdvOT1ef757c0"/>
              </a:rPr>
              <a:t>,and 0&lt;t&lt;2. The Reynolds number </a:t>
            </a:r>
            <a:r>
              <a:rPr lang="en-US" altLang="zh-CN" sz="1600" b="0" i="0" u="none" strike="noStrike" baseline="0" dirty="0">
                <a:latin typeface="AdvOT7d6df7ab.I"/>
              </a:rPr>
              <a:t>Re </a:t>
            </a:r>
            <a:r>
              <a:rPr lang="en-US" altLang="zh-CN" sz="1600" b="0" i="0" u="none" strike="noStrike" baseline="0" dirty="0">
                <a:latin typeface="AdvOT1ef757c0"/>
              </a:rPr>
              <a:t>is equal to 1.</a:t>
            </a:r>
            <a:endParaRPr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015648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7AA35221-8329-4FDB-BF59-600B3EF33776}"/>
              </a:ext>
            </a:extLst>
          </p:cNvPr>
          <p:cNvSpPr txBox="1"/>
          <p:nvPr/>
        </p:nvSpPr>
        <p:spPr>
          <a:xfrm>
            <a:off x="653397" y="48882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i="0" u="none" strike="noStrike" baseline="0" dirty="0">
                <a:latin typeface="AdvOT1ef757c0"/>
              </a:rPr>
              <a:t>0&lt;</a:t>
            </a:r>
            <a:r>
              <a:rPr lang="en-US" altLang="zh-CN" sz="1800" b="0" i="0" u="none" strike="noStrike" baseline="0" dirty="0">
                <a:latin typeface="AdvOT7d6df7ab.I"/>
              </a:rPr>
              <a:t>x, y&lt;</a:t>
            </a:r>
            <a:r>
              <a:rPr lang="en-US" altLang="zh-CN" sz="1800" b="0" i="0" u="none" strike="noStrike" baseline="0" dirty="0">
                <a:latin typeface="AdvOT1ef757c0"/>
              </a:rPr>
              <a:t>2</a:t>
            </a:r>
            <a:r>
              <a:rPr lang="en-US" altLang="zh-CN" sz="1800" b="0" i="0" u="none" strike="noStrike" baseline="0" dirty="0">
                <a:latin typeface="AdvPSMP10"/>
              </a:rPr>
              <a:t>pi</a:t>
            </a:r>
            <a:r>
              <a:rPr lang="en-US" altLang="zh-CN" sz="1800" b="0" i="0" u="none" strike="noStrike" baseline="0" dirty="0">
                <a:latin typeface="AdvOT1ef757c0"/>
              </a:rPr>
              <a:t>, and 0&lt;t&lt;2,</a:t>
            </a:r>
            <a:r>
              <a:rPr lang="zh-CN" altLang="en-US" dirty="0">
                <a:latin typeface="AdvOT1ef757c0"/>
              </a:rPr>
              <a:t>  </a:t>
            </a:r>
            <a:r>
              <a:rPr lang="en-US" altLang="zh-CN" dirty="0">
                <a:latin typeface="AdvOT1ef757c0"/>
              </a:rPr>
              <a:t>in the space of x, y, t: 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CCB4E7-FF18-40C9-8BE6-0C6E12759675}"/>
              </a:ext>
            </a:extLst>
          </p:cNvPr>
          <p:cNvSpPr txBox="1"/>
          <p:nvPr/>
        </p:nvSpPr>
        <p:spPr>
          <a:xfrm>
            <a:off x="653397" y="117829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i="0" u="none" strike="noStrike" baseline="0" dirty="0">
                <a:latin typeface="AdvOT1ef757c0"/>
              </a:rPr>
              <a:t>1.Give </a:t>
            </a:r>
            <a:r>
              <a:rPr lang="en-US" altLang="zh-CN" sz="1800" b="0" i="0" u="none" strike="noStrike" baseline="0" dirty="0" err="1">
                <a:latin typeface="AdvOT1ef757c0"/>
              </a:rPr>
              <a:t>uv</a:t>
            </a:r>
            <a:r>
              <a:rPr lang="en-US" altLang="zh-CN" sz="1800" b="0" i="0" u="none" strike="noStrike" baseline="0" dirty="0">
                <a:latin typeface="AdvOT1ef757c0"/>
              </a:rPr>
              <a:t> of random 256 points:</a:t>
            </a:r>
            <a:endParaRPr lang="zh-CN" altLang="en-US" dirty="0"/>
          </a:p>
        </p:txBody>
      </p:sp>
      <p:pic>
        <p:nvPicPr>
          <p:cNvPr id="20" name="video256">
            <a:hlinkClick r:id="" action="ppaction://media"/>
            <a:extLst>
              <a:ext uri="{FF2B5EF4-FFF2-40B4-BE49-F238E27FC236}">
                <a16:creationId xmlns:a16="http://schemas.microsoft.com/office/drawing/2014/main" id="{40599D18-CA1F-4E4E-BB05-73579B636B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6239" t="20841" r="6239" b="20841"/>
          <a:stretch/>
        </p:blipFill>
        <p:spPr>
          <a:xfrm>
            <a:off x="2573400" y="2158906"/>
            <a:ext cx="7045200" cy="35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0314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7AA35221-8329-4FDB-BF59-600B3EF33776}"/>
              </a:ext>
            </a:extLst>
          </p:cNvPr>
          <p:cNvSpPr txBox="1"/>
          <p:nvPr/>
        </p:nvSpPr>
        <p:spPr>
          <a:xfrm>
            <a:off x="653397" y="48882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i="0" u="none" strike="noStrike" baseline="0" dirty="0">
                <a:latin typeface="AdvOT1ef757c0"/>
              </a:rPr>
              <a:t>0&lt;</a:t>
            </a:r>
            <a:r>
              <a:rPr lang="en-US" altLang="zh-CN" sz="1800" b="0" i="0" u="none" strike="noStrike" baseline="0" dirty="0">
                <a:latin typeface="AdvOT7d6df7ab.I"/>
              </a:rPr>
              <a:t>x, y&lt;</a:t>
            </a:r>
            <a:r>
              <a:rPr lang="en-US" altLang="zh-CN" sz="1800" b="0" i="0" u="none" strike="noStrike" baseline="0" dirty="0">
                <a:latin typeface="AdvOT1ef757c0"/>
              </a:rPr>
              <a:t>2</a:t>
            </a:r>
            <a:r>
              <a:rPr lang="en-US" altLang="zh-CN" sz="1800" b="0" i="0" u="none" strike="noStrike" baseline="0" dirty="0">
                <a:latin typeface="AdvPSMP10"/>
              </a:rPr>
              <a:t>pi</a:t>
            </a:r>
            <a:r>
              <a:rPr lang="en-US" altLang="zh-CN" sz="1800" b="0" i="0" u="none" strike="noStrike" baseline="0" dirty="0">
                <a:latin typeface="AdvOT1ef757c0"/>
              </a:rPr>
              <a:t>, and 0&lt;t&lt;2,</a:t>
            </a:r>
            <a:r>
              <a:rPr lang="zh-CN" altLang="en-US" dirty="0">
                <a:latin typeface="AdvOT1ef757c0"/>
              </a:rPr>
              <a:t>  </a:t>
            </a:r>
            <a:r>
              <a:rPr lang="en-US" altLang="zh-CN" dirty="0">
                <a:latin typeface="AdvOT1ef757c0"/>
              </a:rPr>
              <a:t>in the space of x, y, t: 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CCB4E7-FF18-40C9-8BE6-0C6E12759675}"/>
              </a:ext>
            </a:extLst>
          </p:cNvPr>
          <p:cNvSpPr txBox="1"/>
          <p:nvPr/>
        </p:nvSpPr>
        <p:spPr>
          <a:xfrm>
            <a:off x="653397" y="117829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i="0" u="none" strike="noStrike" baseline="0" dirty="0">
                <a:latin typeface="AdvOT1ef757c0"/>
              </a:rPr>
              <a:t>2.Give </a:t>
            </a:r>
            <a:r>
              <a:rPr lang="en-US" altLang="zh-CN" sz="1800" b="0" i="0" u="none" strike="noStrike" baseline="0" dirty="0" err="1">
                <a:latin typeface="AdvOT1ef757c0"/>
              </a:rPr>
              <a:t>uv</a:t>
            </a:r>
            <a:r>
              <a:rPr lang="en-US" altLang="zh-CN" sz="1800" b="0" i="0" u="none" strike="noStrike" baseline="0" dirty="0">
                <a:latin typeface="AdvOT1ef757c0"/>
              </a:rPr>
              <a:t> of random 128 points:</a:t>
            </a:r>
            <a:endParaRPr lang="zh-CN" altLang="en-US" dirty="0"/>
          </a:p>
        </p:txBody>
      </p:sp>
      <p:pic>
        <p:nvPicPr>
          <p:cNvPr id="3" name="video128">
            <a:hlinkClick r:id="" action="ppaction://media"/>
            <a:extLst>
              <a:ext uri="{FF2B5EF4-FFF2-40B4-BE49-F238E27FC236}">
                <a16:creationId xmlns:a16="http://schemas.microsoft.com/office/drawing/2014/main" id="{341B714A-4AD5-4CE3-857C-B4DB65D905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6239" t="20841" r="6239" b="20841"/>
          <a:stretch/>
        </p:blipFill>
        <p:spPr>
          <a:xfrm>
            <a:off x="2573400" y="2158906"/>
            <a:ext cx="7045200" cy="35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2771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>
            <a:extLst>
              <a:ext uri="{FF2B5EF4-FFF2-40B4-BE49-F238E27FC236}">
                <a16:creationId xmlns:a16="http://schemas.microsoft.com/office/drawing/2014/main" id="{7AA35221-8329-4FDB-BF59-600B3EF33776}"/>
              </a:ext>
            </a:extLst>
          </p:cNvPr>
          <p:cNvSpPr txBox="1"/>
          <p:nvPr/>
        </p:nvSpPr>
        <p:spPr>
          <a:xfrm>
            <a:off x="653397" y="48882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i="0" u="none" strike="noStrike" baseline="0" dirty="0">
                <a:latin typeface="AdvOT1ef757c0"/>
              </a:rPr>
              <a:t>0&lt;</a:t>
            </a:r>
            <a:r>
              <a:rPr lang="en-US" altLang="zh-CN" sz="1800" b="0" i="0" u="none" strike="noStrike" baseline="0" dirty="0">
                <a:latin typeface="AdvOT7d6df7ab.I"/>
              </a:rPr>
              <a:t>x, y&lt;</a:t>
            </a:r>
            <a:r>
              <a:rPr lang="en-US" altLang="zh-CN" sz="1800" b="0" i="0" u="none" strike="noStrike" baseline="0" dirty="0">
                <a:latin typeface="AdvOT1ef757c0"/>
              </a:rPr>
              <a:t>2</a:t>
            </a:r>
            <a:r>
              <a:rPr lang="en-US" altLang="zh-CN" sz="1800" b="0" i="0" u="none" strike="noStrike" baseline="0" dirty="0">
                <a:latin typeface="AdvPSMP10"/>
              </a:rPr>
              <a:t>pi</a:t>
            </a:r>
            <a:r>
              <a:rPr lang="en-US" altLang="zh-CN" sz="1800" b="0" i="0" u="none" strike="noStrike" baseline="0" dirty="0">
                <a:latin typeface="AdvOT1ef757c0"/>
              </a:rPr>
              <a:t>, and 0&lt;t&lt;2,</a:t>
            </a:r>
            <a:r>
              <a:rPr lang="zh-CN" altLang="en-US" dirty="0">
                <a:latin typeface="AdvOT1ef757c0"/>
              </a:rPr>
              <a:t>  </a:t>
            </a:r>
            <a:r>
              <a:rPr lang="en-US" altLang="zh-CN" dirty="0">
                <a:latin typeface="AdvOT1ef757c0"/>
              </a:rPr>
              <a:t>in the space of x, y, t: </a:t>
            </a:r>
            <a:endParaRPr lang="zh-CN" altLang="en-US" dirty="0"/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47CCB4E7-FF18-40C9-8BE6-0C6E12759675}"/>
              </a:ext>
            </a:extLst>
          </p:cNvPr>
          <p:cNvSpPr txBox="1"/>
          <p:nvPr/>
        </p:nvSpPr>
        <p:spPr>
          <a:xfrm>
            <a:off x="653397" y="117829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800" b="0" i="0" u="none" strike="noStrike" baseline="0" dirty="0">
                <a:latin typeface="AdvOT1ef757c0"/>
              </a:rPr>
              <a:t>3.Give </a:t>
            </a:r>
            <a:r>
              <a:rPr lang="en-US" altLang="zh-CN" sz="1800" b="0" i="0" u="none" strike="noStrike" baseline="0" dirty="0" err="1">
                <a:latin typeface="AdvOT1ef757c0"/>
              </a:rPr>
              <a:t>uv</a:t>
            </a:r>
            <a:r>
              <a:rPr lang="en-US" altLang="zh-CN" sz="1800" b="0" i="0" u="none" strike="noStrike" baseline="0" dirty="0">
                <a:latin typeface="AdvOT1ef757c0"/>
              </a:rPr>
              <a:t> of random 64 points:</a:t>
            </a:r>
            <a:endParaRPr lang="zh-CN" altLang="en-US" dirty="0"/>
          </a:p>
        </p:txBody>
      </p:sp>
      <p:pic>
        <p:nvPicPr>
          <p:cNvPr id="3" name="video64">
            <a:hlinkClick r:id="" action="ppaction://media"/>
            <a:extLst>
              <a:ext uri="{FF2B5EF4-FFF2-40B4-BE49-F238E27FC236}">
                <a16:creationId xmlns:a16="http://schemas.microsoft.com/office/drawing/2014/main" id="{4EB40AFC-1C80-4C11-B2E8-52631BF410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6239" t="20841" r="6239" b="20841"/>
          <a:stretch/>
        </p:blipFill>
        <p:spPr>
          <a:xfrm>
            <a:off x="2573400" y="2158906"/>
            <a:ext cx="7045200" cy="352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353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164</Words>
  <Application>Microsoft Office PowerPoint</Application>
  <PresentationFormat>宽屏</PresentationFormat>
  <Paragraphs>12</Paragraphs>
  <Slides>4</Slides>
  <Notes>3</Notes>
  <HiddenSlides>0</HiddenSlides>
  <MMClips>3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4" baseType="lpstr">
      <vt:lpstr>AdvOT1ef757c0</vt:lpstr>
      <vt:lpstr>AdvOT1ef757c0+20</vt:lpstr>
      <vt:lpstr>AdvOT7d6df7ab.I</vt:lpstr>
      <vt:lpstr>AdvP4C4E51</vt:lpstr>
      <vt:lpstr>AdvPSMP10</vt:lpstr>
      <vt:lpstr>AdvPSTim</vt:lpstr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拓</dc:creator>
  <cp:lastModifiedBy>李 拓</cp:lastModifiedBy>
  <cp:revision>44</cp:revision>
  <dcterms:created xsi:type="dcterms:W3CDTF">2022-05-20T12:45:12Z</dcterms:created>
  <dcterms:modified xsi:type="dcterms:W3CDTF">2023-03-22T04:36:40Z</dcterms:modified>
</cp:coreProperties>
</file>

<file path=docProps/thumbnail.jpeg>
</file>